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8ADEE9-1073-808B-7AB4-6420C7F24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5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933EC-635B-101A-4640-DAC85BAE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07134-1C6F-95A6-4F95-A032FB452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54367-01DB-7174-DF38-7F9C295C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C5BAE-E0D3-993E-EFF3-B9E0BB05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7C71-24F0-70BC-A17F-80498AB2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754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FDF85-3B06-B2F3-68A9-511E47471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050B2-C99F-29CC-9262-69AC9134F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FB067-715D-AB2B-5843-A43E88E9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8CB1-049E-51BF-85B3-B9F109CF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08B9-0F5C-62E9-B550-51146101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235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4AE460-122E-6351-6977-8F138098C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068CA-C83F-2814-9CCA-A27BA81C14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536" y="2268537"/>
            <a:ext cx="6741042" cy="2076635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Title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65870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275073-3116-0458-7E56-C30356FD3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BDC50-9268-FBCF-C71F-92822B367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26" y="1077433"/>
            <a:ext cx="11362660" cy="611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Here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E3E1-9D1C-4412-65D5-9254AB44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25" y="1825624"/>
            <a:ext cx="11362661" cy="47665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29368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643D-060F-135E-93F6-4DFF3CAF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CF7B9-B540-7666-DD04-4A87A27C4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63434-CDC8-D5B2-2355-C99B1CEC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E049-5488-13A4-D069-BC0FE612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25E38-7494-7492-5189-124CC727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2AB7F-5BE6-7AAD-EE59-3405A2CD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965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2505-2C5E-EA73-F385-FC9F94AC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AF06-EB1A-6B0B-62E5-CFD67F527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42392-333B-D5B7-D7BA-BA4F264DD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13586-B345-DA6E-7752-171EA9160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9C45F-A224-B247-B325-C2205BC69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36D3C-E965-DC2F-8AC0-A61CC33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53692-4072-A3DD-A9DA-F68A24FA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F7BEA-A702-4A9F-2FB9-8AF4571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12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2200-7B60-B2D3-7530-F00584EA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C10D9-EAE3-4860-4C47-8E48F565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F9B5A-0B2B-ADFC-0087-794079D4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EF35-5319-A82B-CED4-A23F92F6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852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A20EB-41BF-058C-DE1E-506F44E2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69239-B67D-2607-ED6C-E38EBD6B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11E53-C55C-C771-61C3-4B6BA8CE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712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6E49-FFA4-5654-451B-DCEE1213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3AFE4-8886-2C3F-CE18-9B7867CE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B1715-AE9C-C936-580F-6890BB4E6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302DB-8A7D-B903-6149-EB3D50D3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50B53-F5E5-8B3B-8C9D-E8F4B161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A8BB2-D224-F0C4-9C60-4DD83A3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760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A427-770E-5E83-4810-E1CF0977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1EAE0-59F2-53B6-4E3B-0E609FB79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7F352-DC74-8766-1351-BE714C7F8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DC5A3-64BD-E1DB-02A7-F859FD13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F0461-05C6-C72B-BFFF-9F32FAD4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B9C5-8BA2-4705-BCCD-AC5789F0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876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AF2E0-FC5E-BA3E-F0E8-777016DB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A06CB-70D6-6DCC-D735-5E5FC52C6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78D2D-CF07-E703-0483-CEE448C87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8677-867A-4B81-B162-48A965D343E6}" type="datetimeFigureOut">
              <a:rPr lang="en-MY" smtClean="0"/>
              <a:t>11/8/2024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5F68-5B69-3A5C-2707-E13796ECB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9ABBC-1085-7073-61C4-97C6DC041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0A79-6048-401F-AE2D-9935823EA21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0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22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0CDF-FE2B-CAE5-3C30-F2C397F8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0760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8934-504E-CF88-2F4F-1F7A97B4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B9F7-CD5E-02EF-AAE4-F07810F7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885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Maxie Chua</dc:creator>
  <cp:lastModifiedBy>Maxie Chua</cp:lastModifiedBy>
  <cp:revision>4</cp:revision>
  <dcterms:created xsi:type="dcterms:W3CDTF">2024-08-08T06:16:45Z</dcterms:created>
  <dcterms:modified xsi:type="dcterms:W3CDTF">2024-08-11T04:00:37Z</dcterms:modified>
</cp:coreProperties>
</file>